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1" r:id="rId7"/>
    <p:sldId id="262" r:id="rId8"/>
    <p:sldId id="263" r:id="rId9"/>
    <p:sldId id="260" r:id="rId10"/>
    <p:sldId id="264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8F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2B01D-8974-4F93-9164-B964CDFF1E4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8295-BAB9-4DFB-B379-DA66DD5C18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1339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E8295-BAB9-4DFB-B379-DA66DD5C185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12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879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131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872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920680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134955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2596865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103485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628928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3905785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8900871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0520858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9576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819681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6378850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8959061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1277180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10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658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18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314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209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40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49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28C22-F559-49CA-BC6D-23D1BA758EC0}" type="datetimeFigureOut">
              <a:rPr lang="zh-TW" altLang="en-US" smtClean="0"/>
              <a:t>2017/9/20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030B0-B52F-425E-BCED-4DECFA79DF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46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2017/9/20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47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/>
          <a:stretch/>
        </p:blipFill>
        <p:spPr>
          <a:xfrm>
            <a:off x="4398579" y="-5891"/>
            <a:ext cx="7793421" cy="6863891"/>
          </a:xfrm>
          <a:prstGeom prst="rect">
            <a:avLst/>
          </a:prstGeom>
        </p:spPr>
      </p:pic>
      <p:sp>
        <p:nvSpPr>
          <p:cNvPr id="6" name="雲朵形圖說文字 5"/>
          <p:cNvSpPr/>
          <p:nvPr/>
        </p:nvSpPr>
        <p:spPr>
          <a:xfrm>
            <a:off x="76165" y="3783724"/>
            <a:ext cx="5094925" cy="2648607"/>
          </a:xfrm>
          <a:prstGeom prst="cloudCallout">
            <a:avLst>
              <a:gd name="adj1" fmla="val 88099"/>
              <a:gd name="adj2" fmla="val -48809"/>
            </a:avLst>
          </a:prstGeom>
          <a:solidFill>
            <a:srgbClr val="F8F6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1.2.3.4.5.</a:t>
            </a:r>
          </a:p>
          <a:p>
            <a:pPr algn="ctr"/>
            <a:r>
              <a:rPr lang="en-US" altLang="zh-TW" sz="4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Who’s gonna sing?</a:t>
            </a:r>
            <a:endParaRPr lang="zh-TW" altLang="en-US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6165" y="1165642"/>
            <a:ext cx="4574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Hi! My name is </a:t>
            </a:r>
          </a:p>
          <a:p>
            <a:pPr algn="ctr"/>
            <a:r>
              <a:rPr lang="en-US" altLang="zh-TW" sz="4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Jigglypuff.</a:t>
            </a:r>
            <a:endParaRPr lang="zh-TW" altLang="en-US"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unting 1 to 5 - Number Songs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6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121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Counting 1 to 5 S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306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787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pencil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9" y="2041689"/>
            <a:ext cx="28575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eraser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16" y="1734206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28506" t="17012" r="49598" b="40689"/>
          <a:stretch/>
        </p:blipFill>
        <p:spPr>
          <a:xfrm>
            <a:off x="3720661" y="0"/>
            <a:ext cx="4713890" cy="68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3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782" t="16782" r="27700" b="25977"/>
          <a:stretch/>
        </p:blipFill>
        <p:spPr>
          <a:xfrm>
            <a:off x="693682" y="-189186"/>
            <a:ext cx="10421007" cy="682850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837792" y="3074276"/>
            <a:ext cx="65584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Mandy</a:t>
            </a:r>
            <a:endParaRPr lang="zh-TW" altLang="en-US" sz="15000" b="1" dirty="0">
              <a:solidFill>
                <a:srgbClr val="0000FF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95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885" t="48736" r="30804" b="26897"/>
          <a:stretch/>
        </p:blipFill>
        <p:spPr>
          <a:xfrm>
            <a:off x="-36787" y="47297"/>
            <a:ext cx="12176931" cy="553369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340068" y="1450428"/>
            <a:ext cx="21598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402316" y="1450428"/>
            <a:ext cx="21598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64695" y="5504409"/>
            <a:ext cx="443422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a/e/i/o/u</a:t>
            </a:r>
            <a:endParaRPr lang="zh-TW" altLang="en-US" sz="7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637985" y="1450427"/>
            <a:ext cx="21598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99962" y="5519057"/>
            <a:ext cx="3048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Mandy</a:t>
            </a:r>
            <a:endParaRPr lang="zh-TW" alt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335665" y="5519053"/>
            <a:ext cx="404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M/n/d/y</a:t>
            </a:r>
            <a:endParaRPr lang="zh-TW" alt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499944" y="5580992"/>
            <a:ext cx="914401" cy="1123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099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058401" y="2228671"/>
            <a:ext cx="1371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5000" dirty="0" smtClean="0">
                <a:solidFill>
                  <a:srgbClr val="7030A0"/>
                </a:solidFill>
              </a:rPr>
              <a:t>M</a:t>
            </a:r>
            <a:endParaRPr lang="zh-TW" altLang="en-US" sz="15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66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第三週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聆聽和跟讀英語</a:t>
            </a:r>
            <a:r>
              <a:rPr lang="en-US" altLang="zh-TW" sz="4400" b="1" dirty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CD1 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15~19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首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2.</a:t>
            </a:r>
            <a:r>
              <a:rPr lang="zh-TW" altLang="en-US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英語練習簿姓名書寫</a:t>
            </a:r>
            <a:endParaRPr lang="en-US" altLang="zh-TW" sz="4400" b="1" dirty="0" smtClean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400" b="1" dirty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 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               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+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自畫像 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026" name="Picture 2" descr="「mew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10" y="-189186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78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5452" r="4597" b="7191"/>
          <a:stretch/>
        </p:blipFill>
        <p:spPr>
          <a:xfrm rot="5400000">
            <a:off x="-231452" y="988196"/>
            <a:ext cx="6832171" cy="4855779"/>
          </a:xfrm>
          <a:prstGeom prst="rect">
            <a:avLst/>
          </a:prstGeom>
        </p:spPr>
      </p:pic>
      <p:sp>
        <p:nvSpPr>
          <p:cNvPr id="3" name="向右箭號 2"/>
          <p:cNvSpPr/>
          <p:nvPr/>
        </p:nvSpPr>
        <p:spPr>
          <a:xfrm>
            <a:off x="5123793" y="1182414"/>
            <a:ext cx="2112579" cy="11824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7425558" y="1419678"/>
            <a:ext cx="4540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latin typeface="Comic Sans MS" panose="030F0702030302020204" pitchFamily="66" charset="0"/>
              </a:rPr>
              <a:t>d</a:t>
            </a:r>
            <a:r>
              <a:rPr lang="en-US" altLang="zh-TW" sz="4000" b="1" dirty="0" smtClean="0">
                <a:latin typeface="Comic Sans MS" panose="030F0702030302020204" pitchFamily="66" charset="0"/>
              </a:rPr>
              <a:t>raw yourself </a:t>
            </a:r>
            <a:endParaRPr lang="zh-TW" alt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793" y="4159416"/>
            <a:ext cx="2127688" cy="121930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312572" y="4415126"/>
            <a:ext cx="4766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latin typeface="Comic Sans MS" panose="030F0702030302020204" pitchFamily="66" charset="0"/>
              </a:rPr>
              <a:t>At least 12 times</a:t>
            </a:r>
            <a:endParaRPr lang="zh-TW" altLang="en-US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0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54</Words>
  <Application>Microsoft Office PowerPoint</Application>
  <PresentationFormat>寬螢幕</PresentationFormat>
  <Paragraphs>21</Paragraphs>
  <Slides>9</Slides>
  <Notes>1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9</vt:i4>
      </vt:variant>
    </vt:vector>
  </HeadingPairs>
  <TitlesOfParts>
    <vt:vector size="21" baseType="lpstr">
      <vt:lpstr>Microsoft JhengHei UI</vt:lpstr>
      <vt:lpstr>王漢宗中楷體注音</vt:lpstr>
      <vt:lpstr>新細明體</vt:lpstr>
      <vt:lpstr>Arial</vt:lpstr>
      <vt:lpstr>Arial Rounded MT Bold</vt:lpstr>
      <vt:lpstr>Calibri</vt:lpstr>
      <vt:lpstr>Calibri Light</vt:lpstr>
      <vt:lpstr>Comic Sans MS</vt:lpstr>
      <vt:lpstr>MV Boli</vt:lpstr>
      <vt:lpstr>Wingdings</vt:lpstr>
      <vt:lpstr>Office 佈景主題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16</cp:revision>
  <dcterms:created xsi:type="dcterms:W3CDTF">2017-09-20T06:50:35Z</dcterms:created>
  <dcterms:modified xsi:type="dcterms:W3CDTF">2017-09-20T08:30:46Z</dcterms:modified>
</cp:coreProperties>
</file>